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2" d="100"/>
          <a:sy n="72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2228F70-39DB-4A8B-A646-89E160CCC9D7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002C02C-C4C1-4555-B898-41D5410BD5A0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720B84-3A72-496E-8401-3479F42FA79E}" type="slidenum">
              <a:rPr lang="ar-SA" smtClean="0"/>
              <a:t>1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78096-4679-4738-8D20-BA7494DDB6D0}" type="datetimeFigureOut">
              <a:rPr lang="ar-SA" smtClean="0"/>
              <a:t>1/27/1430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FB5A0-AB7E-435B-8087-4820994FA801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HM\AppData\Local\Microsoft\Windows\Temporary Internet Files\Content.IE5\PB55QU8V\MC9001513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980728"/>
            <a:ext cx="2160240" cy="2082085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1259632" y="3573016"/>
            <a:ext cx="672741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Good Job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Your answer is correct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</Words>
  <Application>Microsoft Office PowerPoint</Application>
  <PresentationFormat>On-screen Show (4:3)</PresentationFormat>
  <Paragraphs>3</Paragraphs>
  <Slides>1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HM</dc:creator>
  <cp:lastModifiedBy>HM</cp:lastModifiedBy>
  <cp:revision>1</cp:revision>
  <dcterms:created xsi:type="dcterms:W3CDTF">2009-01-23T22:22:35Z</dcterms:created>
  <dcterms:modified xsi:type="dcterms:W3CDTF">2009-01-23T22:23:55Z</dcterms:modified>
</cp:coreProperties>
</file>