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72" d="100"/>
          <a:sy n="72" d="100"/>
        </p:scale>
        <p:origin x="-114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82228F70-39DB-4A8B-A646-89E160CCC9D7}" type="datetimeFigureOut">
              <a:rPr lang="ar-SA" smtClean="0"/>
              <a:t>1/27/1430</a:t>
            </a:fld>
            <a:endParaRPr lang="ar-S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9002C02C-C4C1-4555-B898-41D5410BD5A0}" type="slidenum">
              <a:rPr lang="ar-SA" smtClean="0"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720B84-3A72-496E-8401-3479F42FA79E}" type="slidenum">
              <a:rPr lang="ar-SA" smtClean="0"/>
              <a:t>1</a:t>
            </a:fld>
            <a:endParaRPr lang="ar-S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78096-4679-4738-8D20-BA7494DDB6D0}" type="datetimeFigureOut">
              <a:rPr lang="ar-SA" smtClean="0"/>
              <a:t>1/27/1430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FB5A0-AB7E-435B-8087-4820994FA801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78096-4679-4738-8D20-BA7494DDB6D0}" type="datetimeFigureOut">
              <a:rPr lang="ar-SA" smtClean="0"/>
              <a:t>1/27/1430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FB5A0-AB7E-435B-8087-4820994FA801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78096-4679-4738-8D20-BA7494DDB6D0}" type="datetimeFigureOut">
              <a:rPr lang="ar-SA" smtClean="0"/>
              <a:t>1/27/1430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FB5A0-AB7E-435B-8087-4820994FA801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78096-4679-4738-8D20-BA7494DDB6D0}" type="datetimeFigureOut">
              <a:rPr lang="ar-SA" smtClean="0"/>
              <a:t>1/27/1430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FB5A0-AB7E-435B-8087-4820994FA801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78096-4679-4738-8D20-BA7494DDB6D0}" type="datetimeFigureOut">
              <a:rPr lang="ar-SA" smtClean="0"/>
              <a:t>1/27/1430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FB5A0-AB7E-435B-8087-4820994FA801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78096-4679-4738-8D20-BA7494DDB6D0}" type="datetimeFigureOut">
              <a:rPr lang="ar-SA" smtClean="0"/>
              <a:t>1/27/1430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FB5A0-AB7E-435B-8087-4820994FA801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78096-4679-4738-8D20-BA7494DDB6D0}" type="datetimeFigureOut">
              <a:rPr lang="ar-SA" smtClean="0"/>
              <a:t>1/27/1430</a:t>
            </a:fld>
            <a:endParaRPr lang="ar-S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FB5A0-AB7E-435B-8087-4820994FA801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78096-4679-4738-8D20-BA7494DDB6D0}" type="datetimeFigureOut">
              <a:rPr lang="ar-SA" smtClean="0"/>
              <a:t>1/27/1430</a:t>
            </a:fld>
            <a:endParaRPr lang="ar-S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FB5A0-AB7E-435B-8087-4820994FA801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78096-4679-4738-8D20-BA7494DDB6D0}" type="datetimeFigureOut">
              <a:rPr lang="ar-SA" smtClean="0"/>
              <a:t>1/27/1430</a:t>
            </a:fld>
            <a:endParaRPr lang="ar-S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FB5A0-AB7E-435B-8087-4820994FA801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78096-4679-4738-8D20-BA7494DDB6D0}" type="datetimeFigureOut">
              <a:rPr lang="ar-SA" smtClean="0"/>
              <a:t>1/27/1430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FB5A0-AB7E-435B-8087-4820994FA801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78096-4679-4738-8D20-BA7494DDB6D0}" type="datetimeFigureOut">
              <a:rPr lang="ar-SA" smtClean="0"/>
              <a:t>1/27/1430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FB5A0-AB7E-435B-8087-4820994FA801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178096-4679-4738-8D20-BA7494DDB6D0}" type="datetimeFigureOut">
              <a:rPr lang="ar-SA" smtClean="0"/>
              <a:t>1/27/1430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7FB5A0-AB7E-435B-8087-4820994FA801}" type="slidenum">
              <a:rPr lang="ar-SA" smtClean="0"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HM\AppData\Local\Microsoft\Windows\Temporary Internet Files\Content.IE5\PZ1II73Z\MC900299753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484784"/>
            <a:ext cx="2880320" cy="1822399"/>
          </a:xfrm>
          <a:prstGeom prst="rect">
            <a:avLst/>
          </a:prstGeom>
          <a:noFill/>
        </p:spPr>
      </p:pic>
      <p:sp>
        <p:nvSpPr>
          <p:cNvPr id="7" name="Rectangle 6"/>
          <p:cNvSpPr/>
          <p:nvPr/>
        </p:nvSpPr>
        <p:spPr>
          <a:xfrm>
            <a:off x="1547664" y="3789040"/>
            <a:ext cx="6479146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Your answer is wrong</a:t>
            </a:r>
          </a:p>
          <a:p>
            <a:pPr algn="ctr"/>
            <a:r>
              <a:rPr lang="en-US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Try again</a:t>
            </a:r>
            <a:endParaRPr lang="en-US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7</Words>
  <Application>Microsoft Office PowerPoint</Application>
  <PresentationFormat>On-screen Show (4:3)</PresentationFormat>
  <Paragraphs>3</Paragraphs>
  <Slides>1</Slides>
  <Notes>1</Notes>
  <HiddenSlides>1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HM</dc:creator>
  <cp:lastModifiedBy>HM</cp:lastModifiedBy>
  <cp:revision>2</cp:revision>
  <dcterms:created xsi:type="dcterms:W3CDTF">2009-01-23T22:22:35Z</dcterms:created>
  <dcterms:modified xsi:type="dcterms:W3CDTF">2009-01-23T22:24:22Z</dcterms:modified>
</cp:coreProperties>
</file>